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0" r:id="rId3"/>
    <p:sldId id="271" r:id="rId4"/>
    <p:sldId id="268" r:id="rId5"/>
    <p:sldId id="257" r:id="rId6"/>
    <p:sldId id="260" r:id="rId7"/>
    <p:sldId id="265" r:id="rId8"/>
    <p:sldId id="261" r:id="rId9"/>
    <p:sldId id="262" r:id="rId10"/>
    <p:sldId id="269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17C70-DA84-4EAE-A019-E4B6853EE6E4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0518C-154B-4AB6-9672-E147129A4A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543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Importanza</a:t>
            </a:r>
            <a:r>
              <a:rPr lang="it-IT" baseline="0" dirty="0" smtClean="0"/>
              <a:t> della Forania come laboratorio pastorale di comunione, corresponsabilità, progettazione.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0518C-154B-4AB6-9672-E147129A4A5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51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49D355-16BD-4E45-BD9A-5EA878CF7CBD}" type="datetimeFigureOut">
              <a:rPr lang="it-IT" smtClean="0"/>
              <a:t>10/10/2024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Catechisti oggi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400" dirty="0" smtClean="0">
                <a:latin typeface="Adobe Devanagari" pitchFamily="18" charset="0"/>
                <a:cs typeface="Adobe Devanagari" pitchFamily="18" charset="0"/>
              </a:rPr>
              <a:t>ARCIDIOCESI DI SALERNO CAMPAGNA ACERNO</a:t>
            </a:r>
          </a:p>
          <a:p>
            <a:r>
              <a:rPr lang="it-IT" sz="3200" dirty="0" smtClean="0">
                <a:solidFill>
                  <a:srgbClr val="FF0000"/>
                </a:solidFill>
                <a:latin typeface="Adobe Devanagari" pitchFamily="18" charset="0"/>
                <a:cs typeface="Adobe Devanagari" pitchFamily="18" charset="0"/>
              </a:rPr>
              <a:t>UFFICIO EVANGELIZZAZIONE E  CATECHESI</a:t>
            </a:r>
          </a:p>
          <a:p>
            <a:r>
              <a:rPr lang="it-IT" sz="2400" dirty="0" smtClean="0">
                <a:latin typeface="Adobe Devanagari" pitchFamily="18" charset="0"/>
                <a:cs typeface="Adobe Devanagari" pitchFamily="18" charset="0"/>
              </a:rPr>
              <a:t>Incontro di formazione 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01" y="14844"/>
            <a:ext cx="1181308" cy="16350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55576" y="551723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10 – 11 – 12 Ottobre 2024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Olevano sul Tusciano 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2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Conversioni…         (EG 165-167)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Esprima </a:t>
            </a:r>
            <a:r>
              <a:rPr lang="it-IT" dirty="0"/>
              <a:t>l’amore salvifico di Dio previo all’obbligazione morale e religiosa, che non imponga la verità e che faccia appello alla libertà, che possieda qualche nota di gioia, stimolo, vitalità, ed un’armoniosa completezza che non riduca la predicazione a poche dottrine a volte più filosofiche che evangeliche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L’incontro catechistico è un annuncio della Parola ed è centrato su di essa, ma ha sempre bisogno di un’adeguata ambientazione e di una motivazione attraente, dell’uso di simboli eloquenti, dell’inserimento in un ampio processo di crescita e dell’integrazione di tutte le dimensioni della persona in un cammino comunitario di ascolto e di risposta</a:t>
            </a:r>
            <a:r>
              <a:rPr lang="it-IT" dirty="0" smtClean="0"/>
              <a:t>.</a:t>
            </a:r>
          </a:p>
          <a:p>
            <a:pPr algn="just"/>
            <a:r>
              <a:rPr lang="it-IT" dirty="0"/>
              <a:t>Bisogna avere il coraggio di trovare i nuovi segni, i nuovi simboli, una nuova carne per la trasmissione della Parola, le diverse forme di bellezza che si manifestano in vari ambiti culturali, e comprese quelle modalità non convenzionali di bellezza, che possono essere poco significative per gli evangelizzatori, ma che sono diventate particolarmente attraenti per gli altri.</a:t>
            </a:r>
          </a:p>
        </p:txBody>
      </p:sp>
    </p:spTree>
    <p:extLst>
      <p:ext uri="{BB962C8B-B14F-4D97-AF65-F5344CB8AC3E}">
        <p14:creationId xmlns:p14="http://schemas.microsoft.com/office/powerpoint/2010/main" val="119580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Il primo annuncio è fecondo proprio perché permette al cristiano di entrare nel territorio affascinante degli interrogativi e delle esperienze umane come soglie di senso.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02" y="4077072"/>
            <a:ext cx="3704997" cy="2778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1844824"/>
            <a:ext cx="51125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it-IT" sz="2000" dirty="0"/>
              <a:t>Possono essere valorizzate, anzitutto, le occasioni offerte dall’esistenza, soprattutto i momenti forti attraverso i quali tutti gli uomini e le donne </a:t>
            </a:r>
            <a:r>
              <a:rPr lang="it-IT" sz="2000" dirty="0" smtClean="0"/>
              <a:t>passano;</a:t>
            </a:r>
          </a:p>
          <a:p>
            <a:pPr algn="just"/>
            <a:endParaRPr lang="it-IT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it-IT" sz="2000" dirty="0"/>
              <a:t>N</a:t>
            </a:r>
            <a:r>
              <a:rPr lang="it-IT" sz="2000" dirty="0" smtClean="0"/>
              <a:t>on </a:t>
            </a:r>
            <a:r>
              <a:rPr lang="it-IT" sz="2000" dirty="0"/>
              <a:t>si dà relazione con Cristo, prescindendo da un rapporto inter-personale, da una partecipazione alla vita della comunità. Così chi è chiamato a diventare cristiano non si trova a compiere un cammino solitario, ma entra nella comunità ecclesiale, accettando di condividerne la vita e di ricevere i sacramenti della fede che comunicano la salvezza operata dalla Pasqua di Gesù.</a:t>
            </a:r>
            <a:endParaRPr lang="it-IT" sz="20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27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L’Iniziazione cristiana è il processo globale attraverso il quale si diventa cristiani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it-IT" dirty="0"/>
          </a:p>
        </p:txBody>
      </p:sp>
      <p:pic>
        <p:nvPicPr>
          <p:cNvPr id="4098" name="Picture 2" descr="Iniziazione cristiana I f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13" y="1484784"/>
            <a:ext cx="916831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5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Iniziazione Cristiana II f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" y="0"/>
            <a:ext cx="9129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00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https://slideplayer.it/slide/999827/3/images/35/%C2%ABIl+cammino+cos%C3%AC+delineato+e+offerto+alle+comunit%C3%A0+ecclesiali+esige+da+esse+una+conversione+pastorale+che+dia+il+primato+all%E2%80%99evangelizzazione+e+all%E2%80%99educazione+della+mentalit%C3%A0+di+fed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1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 descr="Preghiera allo Spirito Santo di Paolo VI - ppt scari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4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it-IT" dirty="0"/>
              <a:t>O voi tutti assetati venite all'acqua,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chi non ha denaro venga ugualmente;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comprate e mangiate senza denaro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e, senza spesa, vino e latte</a:t>
            </a:r>
            <a:r>
              <a:rPr lang="it-IT" dirty="0" smtClean="0"/>
              <a:t>.</a:t>
            </a:r>
          </a:p>
          <a:p>
            <a:pPr marL="118872" indent="0">
              <a:buNone/>
            </a:pPr>
            <a:endParaRPr lang="it-IT" dirty="0" smtClean="0"/>
          </a:p>
          <a:p>
            <a:pPr marL="118872" indent="0">
              <a:buNone/>
            </a:pPr>
            <a:r>
              <a:rPr lang="it-IT" b="1" dirty="0" smtClean="0"/>
              <a:t>Cercate </a:t>
            </a:r>
            <a:r>
              <a:rPr lang="it-IT" b="1" dirty="0"/>
              <a:t>il Signore, mentre si fa trovare,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invocatelo, mentre è vicino.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 smtClean="0"/>
          </a:p>
          <a:p>
            <a:pPr marL="118872" indent="0">
              <a:buNone/>
            </a:pPr>
            <a:r>
              <a:rPr lang="it-IT" dirty="0" smtClean="0"/>
              <a:t>L'empio </a:t>
            </a:r>
            <a:r>
              <a:rPr lang="it-IT" dirty="0"/>
              <a:t>abbandoni la sua via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e l'uomo iniquo i suoi pensieri;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ritorni al Signore che avrà misericordia di lui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e al nostro Dio che largamente perdona.</a:t>
            </a:r>
            <a:r>
              <a:rPr lang="it-IT" dirty="0"/>
              <a:t/>
            </a:r>
            <a:br>
              <a:rPr lang="it-IT" dirty="0"/>
            </a:br>
            <a:endParaRPr lang="it-IT" dirty="0" smtClean="0"/>
          </a:p>
          <a:p>
            <a:pPr marL="118872" indent="0">
              <a:buNone/>
            </a:pPr>
            <a:r>
              <a:rPr lang="it-IT" b="1" dirty="0" smtClean="0"/>
              <a:t>Perché </a:t>
            </a:r>
            <a:r>
              <a:rPr lang="it-IT" b="1" dirty="0"/>
              <a:t>i miei pensieri non sono i vostri pensieri,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le vostre vie non sono le mie vie - oracolo del Signore.</a:t>
            </a:r>
            <a:r>
              <a:rPr lang="it-IT" b="1" dirty="0"/>
              <a:t/>
            </a:r>
            <a:br>
              <a:rPr lang="it-IT" b="1" dirty="0"/>
            </a:br>
            <a:endParaRPr lang="it-IT" b="1" dirty="0"/>
          </a:p>
          <a:p>
            <a:pPr marL="118872" indent="0">
              <a:buNone/>
            </a:pPr>
            <a:r>
              <a:rPr lang="it-IT" dirty="0" smtClean="0"/>
              <a:t>Quanto </a:t>
            </a:r>
            <a:r>
              <a:rPr lang="it-IT" dirty="0"/>
              <a:t>il cielo sovrasta la terra,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tanto le mie vie sovrastano le vostre vie,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i miei pensieri sovrastano i vostri pensieri.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761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https://image1.slideserve.com/1757958/slide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" y="0"/>
            <a:ext cx="9169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2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7975" y="404664"/>
            <a:ext cx="8607426" cy="11430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LA CATECHESI…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84784"/>
            <a:ext cx="4042792" cy="511256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catechesi è un atto di natura ecclesiale, scaturito dal mandato missionario del Signore;</a:t>
            </a:r>
          </a:p>
          <a:p>
            <a:r>
              <a:rPr lang="it-IT" dirty="0" smtClean="0"/>
              <a:t>Tesa a far risuonare continuamente l’annuncio della sua Pasqua nel cuore di ogni uomo, perché la sua vita sia trasformata;</a:t>
            </a:r>
          </a:p>
          <a:p>
            <a:r>
              <a:rPr lang="it-IT" dirty="0" smtClean="0"/>
              <a:t>Essa accompagna, educa e forma nella fede e alla fede;</a:t>
            </a:r>
          </a:p>
          <a:p>
            <a:r>
              <a:rPr lang="it-IT" dirty="0" smtClean="0"/>
              <a:t> Introduce alla celebrazione del mistero;</a:t>
            </a:r>
          </a:p>
          <a:p>
            <a:r>
              <a:rPr lang="it-IT" dirty="0" smtClean="0"/>
              <a:t> Illumina e interpreta la vita e la storia umana.</a:t>
            </a:r>
            <a:endParaRPr lang="it-IT" dirty="0"/>
          </a:p>
        </p:txBody>
      </p:sp>
      <p:sp>
        <p:nvSpPr>
          <p:cNvPr id="4" name="AutoShape 2" descr="La samaritana al pozzo, psicoanalisi di un incontro. Il Vangelo della III  domenica di quaresima • Cla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961876"/>
            <a:ext cx="3563889" cy="3894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663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Conseguenze pratiche…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 algn="just"/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Una pastorale in chiave missionaria non è ossessionata dalla trasmissione disarticolata di una moltitudine di dottrine che si tenta di imporre a forza di insistere. </a:t>
            </a:r>
            <a:endParaRPr lang="it-IT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Quando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si assume un obiettivo pastorale e uno stile missionario, che realmente arrivi a tutti senza eccezioni né esclusioni, l’annuncio si concentra sull’</a:t>
            </a:r>
            <a:r>
              <a:rPr lang="it-IT" sz="2700" b="1" dirty="0">
                <a:latin typeface="Times New Roman" pitchFamily="18" charset="0"/>
                <a:cs typeface="Times New Roman" pitchFamily="18" charset="0"/>
              </a:rPr>
              <a:t>essenziale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, su ciò che è più bello, più grande, più attraente e allo stesso tempo più necessario. </a:t>
            </a:r>
            <a:endParaRPr lang="it-IT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27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2700" dirty="0">
                <a:latin typeface="Times New Roman" pitchFamily="18" charset="0"/>
                <a:cs typeface="Times New Roman" pitchFamily="18" charset="0"/>
              </a:rPr>
              <a:t>proposta si semplifica, senza perdere per questo profondità e verità, e così diventa più convincente e radiosa.</a:t>
            </a:r>
          </a:p>
        </p:txBody>
      </p:sp>
    </p:spTree>
    <p:extLst>
      <p:ext uri="{BB962C8B-B14F-4D97-AF65-F5344CB8AC3E}">
        <p14:creationId xmlns:p14="http://schemas.microsoft.com/office/powerpoint/2010/main" val="110222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https://slideplayer.it/slide/7353018/24/images/31/SFIDE+Passare+da+una+catechesi+di+mantenimento+a+una+catechesi+di+primo+annuncio+in+cui+la+fede+non+si+da+per+scontata+ma+va+fatta+nascere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77" y="0"/>
            <a:ext cx="9207477" cy="68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2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dirty="0" smtClean="0"/>
              <a:t>Il catechista…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Autofit/>
          </a:bodyPr>
          <a:lstStyle/>
          <a:p>
            <a:r>
              <a:rPr lang="it-IT" sz="2000" dirty="0" smtClean="0"/>
              <a:t>vive </a:t>
            </a:r>
            <a:r>
              <a:rPr lang="it-IT" sz="2000" dirty="0"/>
              <a:t>la risposta alla chiamata dentro una comunità, con la quale è unito in modo vitale, che lo convoca e lo invia ad annunciare l’amore di Dio; </a:t>
            </a:r>
            <a:endParaRPr lang="it-IT" sz="2000" dirty="0" smtClean="0"/>
          </a:p>
          <a:p>
            <a:r>
              <a:rPr lang="it-IT" sz="2000" dirty="0" smtClean="0"/>
              <a:t>è </a:t>
            </a:r>
            <a:r>
              <a:rPr lang="it-IT" sz="2000" dirty="0"/>
              <a:t>capace di un’identità relazionale, in grado di realizzare sinergie con gli altri agenti dell’educazione; </a:t>
            </a:r>
            <a:endParaRPr lang="it-IT" sz="2000" dirty="0" smtClean="0"/>
          </a:p>
          <a:p>
            <a:r>
              <a:rPr lang="it-IT" sz="2000" dirty="0" smtClean="0"/>
              <a:t>svolge </a:t>
            </a:r>
            <a:r>
              <a:rPr lang="it-IT" sz="2000" dirty="0"/>
              <a:t>il compito specifico di promuovere itinerari organici e progressivi per favorire la maturazione globale della fede in un determinato gruppo di interlocutori; </a:t>
            </a:r>
            <a:endParaRPr lang="it-IT" sz="2000" dirty="0" smtClean="0"/>
          </a:p>
          <a:p>
            <a:r>
              <a:rPr lang="it-IT" sz="2000" dirty="0" smtClean="0"/>
              <a:t>con </a:t>
            </a:r>
            <a:r>
              <a:rPr lang="it-IT" sz="2000" dirty="0"/>
              <a:t>una certa competenza pastorale, elabora, verifica e confronta costantemente la sua azione educativa nel gruppo dei catechisti e con i presbiteri della comunità; </a:t>
            </a:r>
            <a:endParaRPr lang="it-IT" sz="2000" dirty="0" smtClean="0"/>
          </a:p>
          <a:p>
            <a:r>
              <a:rPr lang="it-IT" sz="2000" dirty="0" smtClean="0"/>
              <a:t>armonizza </a:t>
            </a:r>
            <a:r>
              <a:rPr lang="it-IT" sz="2000" dirty="0"/>
              <a:t>i linguaggi della fede – narrativo, biblico, teologico, simbolico-liturgico, simbolico-esperienziale, estetico, argomentativo – per impostare un’azione catechistica che tenga conto del soggetto nella integralità della sua capacità di apprendimento e di comunicazione; </a:t>
            </a:r>
            <a:endParaRPr lang="it-IT" sz="2000" dirty="0" smtClean="0"/>
          </a:p>
          <a:p>
            <a:r>
              <a:rPr lang="it-IT" sz="2000" dirty="0" smtClean="0"/>
              <a:t>si </a:t>
            </a:r>
            <a:r>
              <a:rPr lang="it-IT" sz="2000" dirty="0"/>
              <a:t>pone in ascolto degli stimoli e delle provocazioni che provengono dall’ambiente culturale in cui si trova a vivere.</a:t>
            </a:r>
          </a:p>
        </p:txBody>
      </p:sp>
    </p:spTree>
    <p:extLst>
      <p:ext uri="{BB962C8B-B14F-4D97-AF65-F5344CB8AC3E}">
        <p14:creationId xmlns:p14="http://schemas.microsoft.com/office/powerpoint/2010/main" val="66756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20" y="3760968"/>
            <a:ext cx="4125780" cy="309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2" y="1772816"/>
            <a:ext cx="468052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1700" dirty="0"/>
              <a:t>Come cristiani, consapevoli del dono ricevuto, occorre farsi prossimi di chi non crede o non vive la pratica religiosa; occorre uscire dal tempio e andare incontro alle persone che la vita mette sul nostro cammino; occorre stare in mezzo alla gente e, prima di tutto, in mezzo agli ultimi: non per proselitismo, ma per una condivisione che sa farsi </a:t>
            </a:r>
            <a:r>
              <a:rPr lang="it-IT" sz="1700" dirty="0" smtClean="0"/>
              <a:t>proposta</a:t>
            </a:r>
            <a:r>
              <a:rPr lang="it-IT" sz="1700" dirty="0"/>
              <a:t>;</a:t>
            </a:r>
            <a:endParaRPr lang="it-IT" sz="17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1700" dirty="0"/>
              <a:t>Occorre soprattutto partire dalle esperienze che costellano la vita di ciascuno, da quel desiderio di una vita felice che è l’inizio e il punto d’arrivo di ogni avventura umana e </a:t>
            </a:r>
            <a:r>
              <a:rPr lang="it-IT" sz="1700" dirty="0" smtClean="0"/>
              <a:t>cristiana;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700" dirty="0"/>
              <a:t>Emerge così la necessità di curare la formazione di cristiani adulti nella fede, per renderli capaci di incontrare i non credenti, di stabilire con loro rapporti di amicizia e di dialogo e di comunicare loro la propria esperienza di </a:t>
            </a:r>
            <a:r>
              <a:rPr lang="it-IT" sz="1700" dirty="0" smtClean="0"/>
              <a:t>fede.</a:t>
            </a:r>
            <a:endParaRPr lang="it-IT" sz="17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6064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</a:rPr>
              <a:t>Una catechesi che genera CERCATORI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40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1173</TotalTime>
  <Words>832</Words>
  <Application>Microsoft Office PowerPoint</Application>
  <PresentationFormat>Presentazione su schermo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Modulo</vt:lpstr>
      <vt:lpstr>Catechisti oggi</vt:lpstr>
      <vt:lpstr>Presentazione standard di PowerPoint</vt:lpstr>
      <vt:lpstr>Presentazione standard di PowerPoint</vt:lpstr>
      <vt:lpstr>Presentazione standard di PowerPoint</vt:lpstr>
      <vt:lpstr>LA CATECHESI…</vt:lpstr>
      <vt:lpstr>Conseguenze pratiche…</vt:lpstr>
      <vt:lpstr>Presentazione standard di PowerPoint</vt:lpstr>
      <vt:lpstr>Il catechista… sinodale</vt:lpstr>
      <vt:lpstr>Presentazione standard di PowerPoint</vt:lpstr>
      <vt:lpstr>Conversioni…         (EG 165-167)</vt:lpstr>
      <vt:lpstr>Il primo annuncio è fecondo proprio perché permette al cristiano di entrare nel territorio affascinante degli interrogativi e delle esperienze umane come soglie di senso.</vt:lpstr>
      <vt:lpstr>L’Iniziazione cristiana è il processo globale attraverso il quale si diventa cristiani.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</dc:creator>
  <cp:lastModifiedBy>Sandra</cp:lastModifiedBy>
  <cp:revision>21</cp:revision>
  <dcterms:created xsi:type="dcterms:W3CDTF">2024-10-08T13:12:59Z</dcterms:created>
  <dcterms:modified xsi:type="dcterms:W3CDTF">2024-10-10T06:03:31Z</dcterms:modified>
</cp:coreProperties>
</file>